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E84B0-E772-4076-A903-E113352F3CBE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6E72B-6C81-4767-A986-E77BB958B47E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3311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E84B0-E772-4076-A903-E113352F3CBE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6E72B-6C81-4767-A986-E77BB958B4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0416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E84B0-E772-4076-A903-E113352F3CBE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6E72B-6C81-4767-A986-E77BB958B4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632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E84B0-E772-4076-A903-E113352F3CBE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6E72B-6C81-4767-A986-E77BB958B4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620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E84B0-E772-4076-A903-E113352F3CBE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6E72B-6C81-4767-A986-E77BB958B47E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946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E84B0-E772-4076-A903-E113352F3CBE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6E72B-6C81-4767-A986-E77BB958B4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72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E84B0-E772-4076-A903-E113352F3CBE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6E72B-6C81-4767-A986-E77BB958B4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940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E84B0-E772-4076-A903-E113352F3CBE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6E72B-6C81-4767-A986-E77BB958B4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579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E84B0-E772-4076-A903-E113352F3CBE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6E72B-6C81-4767-A986-E77BB958B4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838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74E84B0-E772-4076-A903-E113352F3CBE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AC6E72B-6C81-4767-A986-E77BB958B4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84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E84B0-E772-4076-A903-E113352F3CBE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6E72B-6C81-4767-A986-E77BB958B4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7972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74E84B0-E772-4076-A903-E113352F3CBE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AC6E72B-6C81-4767-A986-E77BB958B47E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1300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проблемы  спортивной психологии в свете     функционального  подхода в психологии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ru-RU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985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536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Эти общие соображения не представляли ни новой теории (на ее создание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Энджелл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не претендовал), ни новой исследовательской программы. Тем не менее, они привлекли в Чикаго большое количество студентов, желавших специализироваться в области психологии. Сложилась так называемая Чикагская школа, из которой вышли десятки американских психологов. Во главе ее после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Энджелла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стал Гарвей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Кэрр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(1873-1954). Позиции школы запечатлены в его книге "Психология" (1925), где эта наука определялась как изучение психической деятельности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mental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activity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Этот термин, по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Кэрру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является "общим именем для таких деятельностей, как восприятие, память, воображение, мышление, чувство, воля. Психическая деятельность состоит в приобретении, запечатлении, сохранении, организации и оценке опыта и его последующем использовании для руководства поведением".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касается методов, то в чикагской школе считалось целесообразным применять и интроспекцию, и объективное наблюдение (эксперимент трактовался как контролируемое наблюдение), и анализ продуктов деятельности. Чикагская школа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Энджелла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Кэрра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являлась научно-образовательной в том смысле, что в ней готовились в большом количестве кадры исследователей. Существенно новых теоретических идей и методов она не выдвинула, открытиями не прославилась. Ее идеи восходили к Джемсу, который экспериментами не занимался и, по собственному признанию, лабораторные занятия ненавидел.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Функциональная психология рассматривала проблему действия под углом зрения его биологически-адаптационного смысла, его направленности на решение жизненно важных для индивида проблемных ситуаций. Но в целом функционализм (как в "чикагском" варианте, так и в "колумбийском") оказался теоретически несостоятельным. Понятие "функция" в психологии (в отличие от физиологии, где оно имело прочное реальное основание) не было продуктивным. Оно не являлось ни теоретически продуманным, ни экспериментально обоснованным и справедливо отвергалось. Ведь под функцией понимался исходящий от субъекта акт (восприятия, мышления и др.), изначально направленный на цель или проблемную ситуацию. Детерминация психического акта, его отношение к нервной системе, его способность регулировать внешнее поведение – все это оставалось загадочным.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атмосфере нараставшей слабости функционализма зарождается новое психологическое течение. На смену американскому функционализму приходит бихевиоризм.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080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истоков это направления, ставшего в начале XX века одним из господствующих в американской психологии, стоял австрийский психолог Франц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Брентано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Ф.Брентано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(1838-1917) начал свою деятельность в качестве католического священника, оставив ее из-за несогласия с догматом о непогрешимости папы и перейдя в Венский университет, где стал профессором философии. Первый труд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Брентано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был посвящен психологии Аристотеля, а также ее интерпретации средневековыми католическими теологами, разработавшими понятие об интенции как особой направленности мысли. В незавершенной работе "Психология с эмпирической точки зрения" (1874)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Брентано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предложил новую программу разработки психологии как самостоятельной науки, противопоставив ее господствовавшей в то время программе Вундта.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Главной для новой психологии он считал проблему сознания. Чем отличается сознание от всех других явлений бытия? Только ответив на этот вопрос, можно определить область психологии. В то время под влиянием Вундта господствовало мнение, что со знание состоит из ощущений, восприятий, представлений как особых, сменяющих друг друга процессов. С помощью эксперимента их можно выделить, подвергнуть анализу, найти те элементы или нити, из которых сплетается эта особая "ткань" внутреннего субъекта. Такое воззрение, утверждал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Брентано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совершенно ложно, ибо оно игнорирует активность сознания, его постоянную направленность на объект. Для обозначения этого непременного признака сознания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Брентано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предложил термин "интенция". Она изначально присуща каждому психическому явлению и именно благодаря этому позволяет отграничить психические явления от физических.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Интенция – не просто активность. В ней совместно с актом сознания всегда сосуществует какой-либо объект. Психология использует, в частности, слово "представление", понимая под ним восстановление в памяти отпечатков виденного или слышанного. Согласно же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Брентано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следует говорить не о представлении, а 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представливании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то есть о специальной духовной деятельности, благодаря которой осознается прежний образ. Это же относится и к другим психическим феноменам. Говоря, допустим, о восприятии, забывают, что в этом случае не просто происходит "всплывание" чувственного образа, а совершается акт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воспринимания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этого содержания. Следует решительно разграничить акт и содержание, не смешивать их, и тогда станет совершенно ясно, что психология является наукой об актах сознания. Никакая другая наука, кроме нее, изучением этих особых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интенциональных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актов не занимается.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189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Описывая и классифицируя формы этих актов,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Брентано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приходил к выводу о том, что существует три основных формы: акты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представливания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чего-либо, акты суждения о чем-либо как истинном или ложном и акты эмоциональной оценки чего-либо в качестве желаемого или отвергаемого. Вне акта объект не существует, но и акт, в свою очередь, возникает только при направленности на объект. Когда человек слышит слово, то его сознание устремляется сквозь звуковую, материальную оболочку к предмету, о котором идет речь. Понимание значения слова есть акт, и потому это психический феномен. Он разрушается, если брать порознь акустический раздражитель (звук) и обозначаемую им физическую вещь. Раздражитель и вещь сами по себе к области психологии не относятся.</a:t>
            </a: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Брентано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решительно отвергал принятую в лабораториях экспериментальной психологии процедуру анализа. Он считал, что она извращает реальные психические процессы и феномены, которые следует изучать путем тщательного внутреннего наблюдения за их естественным течением.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конкретно психологических работ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Брентано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известны "Исследования по психологии чувств" и "О классификации психических феноменов". Другие его труды посвящены вопросам философии и аксиологии. Безусловно, очевидными он считал лишь психические феномены, данные во внутреннем опыте, тогда как знание о внешнем мире носит вероятностный характер.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Брентано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поставившего задачей описать, как работает сознание, оказали влияние на различные направления западной психологической мысли. Утвердив принцип активности,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Брентано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стал пионером европейского функционализма. Это было направление, которое противостояло так называемому структурализму в психологии, лидером которого выступил Вундт, считавший задачей новой психологической науки определение тех элементов, из которых складывается сознание, а также определение законов, по которым из них образуются психологические структуры. Против подобного взгляда на сознание как устройство "из кирпичей и цемента" и выступили функционалисты и их последователи. 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Брентано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учились и под прямым воздействием его идей находились многие психологи.</a:t>
            </a:r>
          </a:p>
        </p:txBody>
      </p:sp>
    </p:spTree>
    <p:extLst>
      <p:ext uri="{BB962C8B-B14F-4D97-AF65-F5344CB8AC3E}">
        <p14:creationId xmlns:p14="http://schemas.microsoft.com/office/powerpoint/2010/main" val="851401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Идеи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Брентано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повлияли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Кюльпе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его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вюрцбургскую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школу. В числе обучавшихся философии в Вене 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Брентано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был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З.Фрейд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 его учении понятие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Брентано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 интенции преобразовалось в версию "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прикованности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 психической энергии к внешним объектам (включая собственное тело индивида).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Идеи активности и предметности сознания, хотя в идеалистической интерпретации, утвердились благодаря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Брентано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западноевропейской психологии.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Важную роль в разработке функционализма в его западноевропейском варианте сыграл немецкий психолог Карл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Штумпф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К.Штумпф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(1848-1936) был профессором кафедры философии в Праге, Галле и Мюнхене. С 1894 года он работал в Берлинском университете, где организовал психологическую лабораторию. Под влиянием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Брентано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он считал предметом психологии исследование психологических функций, или актов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воспринимания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понимания, хотения), отличая их от феноменов (сенсорных или представляемых в виде форм, ценностей, понятий и им подобных содержаний сознания). Изучение феноменов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Штумпф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относил к особой предметной области – феноменологии, связывая ее с философией, а не с психологией.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Собственным предметом психологии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Штумпф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считал функции (или акты). Так, исследованию подлежит не красный цвет объекта (который представляет собой, согласно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Штумпфу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феномен, а не функцию сознания), а акт (или действие) субъекта, благодаря которому человек осознает этот цвет в его отличии от других. Среди функций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Штумпф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различал две категории: интеллектуальные и эмотивные (или аффективные). Эмотивные функции состоят из противоположных пар: радость и печаль, желание и отвержение, стремление и избегание.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Эмоциональный оттенок могут приобрести и некоторые явления, которые были названы "чувственными ощущениями".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733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148316"/>
            <a:ext cx="1207826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детства увлекаясь музыкой,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Штумпф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большинстве своих экспериментальных работ сосредоточился на изучении восприятия музыкальных тонов. Эти работы были обобщены в его двухтомном труде "Психология тонов", внесшем самый крупный после Гельмгольца вклад в исследования психологической акустики. Полемизируя с Вундтом,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Штумпф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считал противоестественным расчленение показаний интроспекции на отдельные элементы. Результатам тех опытов, которые проводились натренированными в интроспективном анализе психологами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вундтовской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школы,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Штумпф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противопоставил в качестве заслуживающих большего доверия свидетельства экспертов-музыкантов.</a:t>
            </a: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Штумпф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рассматривал музыку как феномен культуры. Он создал архив фонограмм, где было 10 тысяч фонографических записей примитивной музыки различных народов. Принимал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Штумпф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участие в исследованиях по детской психологии, организовав немецкое "Общество детской психологии", а также по зоопсихологии (доказав, в частности, при обсуждении нашумевшего феномена "умного Ганса" – лошади, которая выстукивала копытом "решение" математических задач, – что животное реагировало на еле заметные движения дрессировщика).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Штумпф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содействовал поездке своего ученика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В.Келера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Африку для изучения поведения человекообразных обезьян. У него было много и других учеников, ставших впоследствии известными психологами.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всем интересе к работам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Брентано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Штумпфа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наибольшее распространение функционализм получил в США, где он стал одним из ведущих психологических течений. Его программа, в противовес структурализму с его стерильным анализом сознания, ставила задачей изучать, каким образом индивид посредством психических функций приспосабливается к изменчивой среде.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функционализма в Америке тесно связано с именем Вильяма Джемса.</a:t>
            </a: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В.Джемс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(1842-1910) окончил Гарвардский университет, получив медицинское и художественное образование. В его психологических работах изложена не столько целостная система взглядов, сколько на бор концепций, которые послужили основой различных подходов в современной психологии – от бихевиоризма до гуманистической психологии.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426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00376"/>
            <a:ext cx="1209191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Джемс сделал психологию одной из наиболее популярных наук в Америке. Он был первым профессором психологии в Гарвардском университете, создателем первой американской психологической лаборатории (1875), президентом Американской психологической ассоциации (1894-1895).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Джемс занимался многими проблемами – от изучения мозга и развития познавательных процессов и эмоций до проблем личности и психоделических исследований. Одним из основных вопросов для не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являлось исследование сознания. Джемсу принадлежит идея о "потоке сознания", т.е. о непрерывности работы человеческого сознания, несмотря на внешнюю дискретность, вызванную частично бессознательными психическими процессами. Не прерывность мысли объясняет возможность самоидентификации несмотря на постоянные разрывы в сознании. Поэтому, например, просыпаясь, человек мгновенно осознает себя и ему "не нужно бежать к зеркалу для того, чтобы убедиться, что это он". Джемс подчеркивает не только непрерывность, но и динамизм, постоянную изменчивость сознания, говоря о том, что осознание даже привычных вещей постоянно меняется и, перефразируя Гераклита, который говорил о том, что нельзя войти два раза в одну и ту же реку, он писал, что мы не можем иметь в точности ту же самую мысль дважды.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Сознание не только непрерывно и изменчиво, но и селективно, избирательно, в нем всегда происходит принятие и отклонение, выбор одних предметов или их параметров и отвержение других. С точки зрения Джемса, исследование законов, по которым работает сознание, по которым протекает выбор или отвержение, и составляет главную задачу психологии. В этом вопросе была основная причина разногласий между школой функционализма Джемса и американским психологом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Титченером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представлявшим школу структурализма. В отличие от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Титченера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для Джемса первичным являлся не отдельный элемент сознания, а его поток как динамичная целостность. При этом Джеме подчеркивал приоритетность изучения именно работы сознания, а не его структуры. Изучая работу сознания, он приходит к открытию двух основных его детерминант – внимания и привычки.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715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Говоря об активности человека, ученый подчеркивал, что психика помогает в его практической деятельности, оптимизирует процесс социальной адаптации, повышает шансы на успех в любой деятельности.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Психологические взгляды Джемса тесно переплетены с его философской теорией функционализма, во главу угла которой ставится прагматизм. Поэтому Джемс большое внимание уделял прикладной психологии, доказывая, что ее значимость не меньше, чем теоретической психологии. Особенно важной, с его точки зрения, является связь психологии с педагогикой. Он даже опубликовал специальную книгу для педагогов "Беседы с учителями о психологии", в которой доказывал огромные возможности воспитания и самовоспитания, важность формирования у детей правильных привычек.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Джеме уделял значительное внимание проблеме личности, понимая ее как интегративное целое, что было принципиально новым в тот период. Он выделял в личности познаваемый и познающий элементы, полагая, что познаваемый элемент- наше эмпирическое Я, которое мы сознаем как нашу личность, в то время как познающий элемент- наше чистое Я. Большое значение имело и выделение не скольких частей в структуре эмпирической личности – физической, социальной и духовной личности. Описывая их. Джемс говорил, что наше эмпирическое Я шире чисто физического, так как человек идентифицирует себя и со своими социальными ролями, и со своими близкими, расширяя свое физическое Я. В то же время эмпирическое Я может быть и уже физического, когда человек идентифицируется только с определенными потребностями или способностями, отгораживаясь от других сторон своей личности.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Большое значение имело и описание Джемсом тех чувств и эмоций, которые вызывают разные структуры и части личности, – прежде всего описание самооценки (самодовольства и недовольства собой), о роли которой впервые заговорил именно он. Джеме вывел формулу самоуважения, которая представляет собой дробь, в числителе которой – успех, а в знаменателе – притязания.</a:t>
            </a:r>
          </a:p>
        </p:txBody>
      </p:sp>
    </p:spTree>
    <p:extLst>
      <p:ext uri="{BB962C8B-B14F-4D97-AF65-F5344CB8AC3E}">
        <p14:creationId xmlns:p14="http://schemas.microsoft.com/office/powerpoint/2010/main" val="2262635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10487"/>
            <a:ext cx="12192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Самоуважение = успех/притязания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 формула лежит в основе иерархии личностей, их стремления к самосовершенствованию и успеху, их болезней и неврозов, их оценки себя и испытываемых ими эмоций.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Джемс разработал одну из самых известных теорий эмоций (одновременно с датским психологом К.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Ланге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Эта теория указывает на связь между эмоциями и физиологическими изменениями. Джемс говорил, что "мы опечалены, потому что плачем, приведены в ярость, потому что бьем другого, боимся, потому что дрожим", т. е. он доказывал, что физиологические изменения организма первичны по отношению к эмоциям. Несмотря на внешнюю парадоксальность этого взгляда, теория Джемса-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Ланге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получила широкое распространение благодаря как последовательности и логичности изложения, так и связи с физиологическими коррелятами. Представления Джемса о природе эмоций частично подтверждаются и современными исследованиями в области психофармакологии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Попытка Джемса выйти за пределы феноменов сознания и включить в круг научно-психологических объектов несводимое к этим феноменам реальное, устремленное к внешней среде предметное действие не удалась. Она не удалась из-за несовместимых с принципами научного познания философских установок – индетерминизма и субъективизма. Тем не менее, в психологическую теорию вводилась чуждая структуралистам проблема адаптивного двигательного акта, в связи с которой Джеме по-новому подходит к проблеме сознания.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Оставаясь в пределах психологии сознания с ее субъективным методом. Джемс придал трактовке сознания новую ориентацию, соотнеся его с телесным действием как инструментом приспособления к среде и с особенностями личности как системы, несводимой к совокупности ощущений, представлений и т.п.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Стремление Джемса трактовать личность как духовную тотальность, созидающую себя "из ничего", оказалось в дальнейшем созвучным умонастроениям приверженцев экзистенциализма. "Именно Джемс был тот, кого мы сегодня должны назвать экзистенциалистом", – утверждает один из американских авторов.</a:t>
            </a:r>
          </a:p>
        </p:txBody>
      </p:sp>
    </p:spTree>
    <p:extLst>
      <p:ext uri="{BB962C8B-B14F-4D97-AF65-F5344CB8AC3E}">
        <p14:creationId xmlns:p14="http://schemas.microsoft.com/office/powerpoint/2010/main" val="3418103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0"/>
            <a:ext cx="1207826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Джемс много сделал для развития психологии как самостоятельной науки, независимой от медицины и философии. Хотя он и не является основоположником психологической школы или системы, им разработаны многие тенденции продуктивного развития психологической науки, намечен широкий план необходимых преобразований и направлений в этом развитии. Он поныне считается наиболее значимым и выдающимся американским ученым, оказавшим огромное влияние не только на психологическую науку, но и на философию и педагогику.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Наряду с Джемсом предтечей функционального направления принято считать Джона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Дьюи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(1859-1952). Приобретя в XIX веке большую известность как философ и педагог,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Дьюи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начинал свою карьеру в качестве психолога. Его книга "Психология" (1886) была первым американским учебником по этому предмету. Но не она определила его влияние на психологические круги, а небольшая статья "Понятие о рефлекторном акте в психологии" (1896), где он резко выступил против представления о том, что основными единицами поведения служат рефлекторные дуги.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Никто в психологии этого представления и не отстаивал. Тем не менее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Дьюи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требовал перейти к новому пониманию предмета психологии, признать таковым целостный организм в его неугомонной, адаптивной по отношению к среде активности. Сознание один из моментов в этом континууме. Оно возникает, когда координация между организмом и средой нарушается, и организм, чтобы выжить, стремится приспособиться к новым обстоятельствам.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1894 году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Дьюи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был приглашен в Чикагский университет, где под его влиянием сформировалась группа психологов, вскоре объявивших себя в противовес последователям Вундта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Титченера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функционалистами. Их теоретическое кредо высказал Джеймс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Энджелл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(1869-1949) в президентском адресе к Американской психологической ассоциации – "Область функциональной психологии" (1906). Здесь функциональная психология определялась как учение о психических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mental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операциях в противовес структуралистскому учению о психических элементах. Операции выполняют роль посредников между потребностями организма и средой. Главное назначение сознания – "аккомодация к новому". Организм действует как психофизическое целое, и поэтому психология не может ограничиться областью сознания. Ей следует устремиться в различных направлениях ко всему многообразию связей индивида с реальным миром и возможно более тесно сблизиться с другими науками – неврологией, социологией, антропологией, педагогикой.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367564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</TotalTime>
  <Words>2953</Words>
  <Application>Microsoft Office PowerPoint</Application>
  <PresentationFormat>Широкоэкранный</PresentationFormat>
  <Paragraphs>43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Times New Roman</vt:lpstr>
      <vt:lpstr>Ретро</vt:lpstr>
      <vt:lpstr>Актуальные проблемы  спортивной психологии в свете     функционального  подхода в психологии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Актуальные проблемы  спортивной психологии в свете     функционального  подхода в психологии </dc:title>
  <dc:creator>usewr</dc:creator>
  <cp:lastModifiedBy>usewr</cp:lastModifiedBy>
  <cp:revision>4</cp:revision>
  <dcterms:created xsi:type="dcterms:W3CDTF">2020-10-29T10:12:06Z</dcterms:created>
  <dcterms:modified xsi:type="dcterms:W3CDTF">2020-11-01T08:27:45Z</dcterms:modified>
</cp:coreProperties>
</file>